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1" r:id="rId7"/>
    <p:sldId id="260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0" d="100"/>
          <a:sy n="140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48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07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80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5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2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4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E00D-5992-CF47-AB0E-A1180D47DA16}" type="datetimeFigureOut">
              <a:rPr lang="en-US" smtClean="0"/>
              <a:t>10/15/14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FDCFD-2FB0-9146-8A94-AEA0E807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GFkN4deuZ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5036"/>
          </a:xfrm>
        </p:spPr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10074"/>
            <a:ext cx="3008313" cy="5116089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Defined as a change in form.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Biology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Relates to cognitive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Symbolic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Speaks to the continuous evolution of an individual</a:t>
            </a:r>
          </a:p>
          <a:p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285" y="553071"/>
            <a:ext cx="5095955" cy="390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9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41"/>
            <a:ext cx="3008313" cy="465029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90080"/>
            <a:ext cx="3008313" cy="680049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Contemporary example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14" y="1550114"/>
            <a:ext cx="4531441" cy="50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8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51"/>
            <a:ext cx="3008313" cy="455028"/>
          </a:xfrm>
        </p:spPr>
        <p:txBody>
          <a:bodyPr>
            <a:normAutofit/>
          </a:bodyPr>
          <a:lstStyle/>
          <a:p>
            <a:r>
              <a:rPr lang="en-US" dirty="0" smtClean="0"/>
              <a:t>Sequencing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38079"/>
            <a:ext cx="3008313" cy="1515115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The way you sequence panels will describe movement to the viewer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2" y="508235"/>
            <a:ext cx="5410661" cy="41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6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019"/>
            <a:ext cx="3008313" cy="465029"/>
          </a:xfrm>
        </p:spPr>
        <p:txBody>
          <a:bodyPr/>
          <a:lstStyle/>
          <a:p>
            <a:r>
              <a:rPr lang="en-US" dirty="0" smtClean="0"/>
              <a:t>Salvador Dali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0066"/>
            <a:ext cx="3008313" cy="521609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Spanish Surrealist 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1904-1989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Symbol heavy paintings 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Objects represent aspects of his life. 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Used principle of Gestalt often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103" y="410030"/>
            <a:ext cx="5008347" cy="37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2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37009"/>
          </a:xfrm>
        </p:spPr>
        <p:txBody>
          <a:bodyPr/>
          <a:lstStyle/>
          <a:p>
            <a:r>
              <a:rPr lang="en-US" dirty="0" smtClean="0"/>
              <a:t>Use of Gestalt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70072"/>
            <a:ext cx="3008313" cy="515609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Gestalt: Organized whole that is perceived as more than the sum of its parts. </a:t>
            </a:r>
          </a:p>
          <a:p>
            <a:pPr marL="285750" indent="-285750">
              <a:buFont typeface="Arial"/>
              <a:buChar char="•"/>
            </a:pPr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Delivers images with multiple meanings </a:t>
            </a:r>
          </a:p>
          <a:p>
            <a:endParaRPr lang="en-US" sz="1800" dirty="0" smtClean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Allows for subliminal messages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689" y="228042"/>
            <a:ext cx="4298972" cy="56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8" y="240015"/>
            <a:ext cx="2412878" cy="565037"/>
          </a:xfrm>
        </p:spPr>
        <p:txBody>
          <a:bodyPr/>
          <a:lstStyle/>
          <a:p>
            <a:r>
              <a:rPr lang="en-US" dirty="0" smtClean="0"/>
              <a:t>Use of Photography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0008" y="980071"/>
            <a:ext cx="1870052" cy="1880137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Motion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Framing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Experimental Manipulation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067" y="2258888"/>
            <a:ext cx="6380174" cy="398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0032"/>
          </a:xfrm>
        </p:spPr>
        <p:txBody>
          <a:bodyPr/>
          <a:lstStyle/>
          <a:p>
            <a:r>
              <a:rPr lang="en-US" dirty="0" smtClean="0"/>
              <a:t>Use of ready made objects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50084"/>
            <a:ext cx="3008313" cy="4976079"/>
          </a:xfrm>
        </p:spPr>
        <p:txBody>
          <a:bodyPr/>
          <a:lstStyle/>
          <a:p>
            <a:r>
              <a:rPr lang="en-US" dirty="0" smtClean="0"/>
              <a:t>What do you notice about this image?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effect does this juxtaposition have?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99" y="273050"/>
            <a:ext cx="5410148" cy="40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1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Destino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www.youtube.com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watch?v</a:t>
            </a:r>
            <a:r>
              <a:rPr lang="en-US" dirty="0">
                <a:hlinkClick r:id="rId2"/>
              </a:rPr>
              <a:t>=1GFkN4deuZU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7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127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Transformation</vt:lpstr>
      <vt:lpstr>Transformation</vt:lpstr>
      <vt:lpstr>Transformers</vt:lpstr>
      <vt:lpstr>Sequencing </vt:lpstr>
      <vt:lpstr>Salvador Dali</vt:lpstr>
      <vt:lpstr>Use of Gestalt</vt:lpstr>
      <vt:lpstr>Use of Photography</vt:lpstr>
      <vt:lpstr>Use of ready made objects</vt:lpstr>
      <vt:lpstr>Destino</vt:lpstr>
    </vt:vector>
  </TitlesOfParts>
  <Company>Swag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</dc:title>
  <dc:creator>Greatest Ever</dc:creator>
  <cp:lastModifiedBy>Standard User</cp:lastModifiedBy>
  <cp:revision>10</cp:revision>
  <dcterms:created xsi:type="dcterms:W3CDTF">2014-10-06T21:45:45Z</dcterms:created>
  <dcterms:modified xsi:type="dcterms:W3CDTF">2014-10-15T22:19:46Z</dcterms:modified>
</cp:coreProperties>
</file>